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73" r:id="rId3"/>
    <p:sldId id="261" r:id="rId4"/>
    <p:sldId id="260" r:id="rId5"/>
    <p:sldId id="262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88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593DA74-2B5C-4563-B9B8-351C13923939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739646D-9BDE-4079-9523-564FE987C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5884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87FA23E-8584-41B9-8A84-47B19389753B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C076A32-62F9-4CCB-A1EC-F7815F354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34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160C52-F3FD-4DE1-B020-F69D0D2213CB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0301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40E0-46CA-4924-B85B-EDC83DD4D34A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A46E-C3DB-4D77-9DE3-82ECA98B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73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40E0-46CA-4924-B85B-EDC83DD4D34A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A46E-C3DB-4D77-9DE3-82ECA98B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796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40E0-46CA-4924-B85B-EDC83DD4D34A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A46E-C3DB-4D77-9DE3-82ECA98B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1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40E0-46CA-4924-B85B-EDC83DD4D34A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A46E-C3DB-4D77-9DE3-82ECA98B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29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40E0-46CA-4924-B85B-EDC83DD4D34A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A46E-C3DB-4D77-9DE3-82ECA98B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39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40E0-46CA-4924-B85B-EDC83DD4D34A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A46E-C3DB-4D77-9DE3-82ECA98B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121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40E0-46CA-4924-B85B-EDC83DD4D34A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A46E-C3DB-4D77-9DE3-82ECA98B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56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40E0-46CA-4924-B85B-EDC83DD4D34A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A46E-C3DB-4D77-9DE3-82ECA98B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39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40E0-46CA-4924-B85B-EDC83DD4D34A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A46E-C3DB-4D77-9DE3-82ECA98B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491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40E0-46CA-4924-B85B-EDC83DD4D34A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A46E-C3DB-4D77-9DE3-82ECA98B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905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40E0-46CA-4924-B85B-EDC83DD4D34A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A46E-C3DB-4D77-9DE3-82ECA98B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6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D40E0-46CA-4924-B85B-EDC83DD4D34A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9A46E-C3DB-4D77-9DE3-82ECA98BC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96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229600" cy="1143000"/>
          </a:xfrm>
        </p:spPr>
        <p:txBody>
          <a:bodyPr/>
          <a:lstStyle/>
          <a:p>
            <a:r>
              <a:rPr lang="en-US" altLang="en-US" sz="3600"/>
              <a:t>Science Fair PowerPoint Presentation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143000"/>
            <a:ext cx="4038600" cy="502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sz="2400" dirty="0"/>
              <a:t>The following slides provide a format and suggestions for creating your Science Fair Project Presentation.</a:t>
            </a:r>
          </a:p>
          <a:p>
            <a:pPr>
              <a:defRPr/>
            </a:pPr>
            <a:r>
              <a:rPr lang="en-US" altLang="en-US" sz="2400" dirty="0"/>
              <a:t>Font and Font size may be changed, but no smaller than 12-point and must be clear and easy to read. </a:t>
            </a:r>
          </a:p>
          <a:p>
            <a:pPr>
              <a:defRPr/>
            </a:pPr>
            <a:r>
              <a:rPr lang="en-US" altLang="en-US" sz="2400" dirty="0"/>
              <a:t>Other adjustments can be made to the slides, such as changing to columns.</a:t>
            </a:r>
          </a:p>
          <a:p>
            <a:pPr marL="0" indent="0">
              <a:buFontTx/>
              <a:buNone/>
              <a:defRPr/>
            </a:pPr>
            <a:endParaRPr lang="en-US" altLang="en-US" sz="2400" dirty="0"/>
          </a:p>
          <a:p>
            <a:pPr>
              <a:defRPr/>
            </a:pPr>
            <a:endParaRPr lang="en-US" altLang="en-US" sz="2400" dirty="0"/>
          </a:p>
        </p:txBody>
      </p:sp>
      <p:sp>
        <p:nvSpPr>
          <p:cNvPr id="6148" name="Content Placeholder 4"/>
          <p:cNvSpPr>
            <a:spLocks noGrp="1"/>
          </p:cNvSpPr>
          <p:nvPr>
            <p:ph sz="half" idx="2"/>
          </p:nvPr>
        </p:nvSpPr>
        <p:spPr>
          <a:xfrm>
            <a:off x="4572000" y="1219200"/>
            <a:ext cx="4038600" cy="495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dirty="0"/>
              <a:t>Please </a:t>
            </a:r>
            <a:r>
              <a:rPr lang="en-US" altLang="en-US" b="1" u="sng" cap="all" dirty="0"/>
              <a:t>remove this slide</a:t>
            </a:r>
            <a:r>
              <a:rPr lang="en-US" altLang="en-US" b="1" dirty="0"/>
              <a:t> </a:t>
            </a:r>
            <a:r>
              <a:rPr lang="en-US" altLang="en-US" cap="all" dirty="0"/>
              <a:t>and </a:t>
            </a:r>
            <a:r>
              <a:rPr lang="en-US" altLang="en-US" b="1" i="1" u="sng" cap="all" dirty="0"/>
              <a:t>all writing prompts</a:t>
            </a:r>
            <a:r>
              <a:rPr lang="en-US" altLang="en-US" cap="all" dirty="0"/>
              <a:t>. </a:t>
            </a:r>
            <a:endParaRPr lang="en-US" altLang="en-US" dirty="0"/>
          </a:p>
          <a:p>
            <a:pPr>
              <a:defRPr/>
            </a:pPr>
            <a:r>
              <a:rPr lang="en-US" altLang="en-US" dirty="0"/>
              <a:t>Make sure to save your project presentation. The filename should have the following format: </a:t>
            </a:r>
            <a:r>
              <a:rPr lang="en-US" altLang="en-US" sz="2200" dirty="0" err="1">
                <a:solidFill>
                  <a:schemeClr val="tx2">
                    <a:lumMod val="50000"/>
                  </a:schemeClr>
                </a:solidFill>
              </a:rPr>
              <a:t>Lastname_grade_project</a:t>
            </a:r>
            <a:r>
              <a:rPr lang="en-US" altLang="en-US" sz="2200" dirty="0">
                <a:solidFill>
                  <a:schemeClr val="tx2">
                    <a:lumMod val="50000"/>
                  </a:schemeClr>
                </a:solidFill>
              </a:rPr>
              <a:t> title</a:t>
            </a:r>
          </a:p>
          <a:p>
            <a:pPr>
              <a:defRPr/>
            </a:pPr>
            <a:r>
              <a:rPr lang="en-US" altLang="en-US" sz="2000" dirty="0"/>
              <a:t>For the project title in the filename, use the first 5 words of the title.</a:t>
            </a:r>
          </a:p>
          <a:p>
            <a:pPr marL="0" indent="0">
              <a:buNone/>
              <a:defRPr/>
            </a:pPr>
            <a:endParaRPr lang="en-US" altLang="en-US" dirty="0"/>
          </a:p>
          <a:p>
            <a:pPr marL="0" indent="0">
              <a:buFontTx/>
              <a:buNone/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</p:txBody>
      </p:sp>
      <p:sp>
        <p:nvSpPr>
          <p:cNvPr id="205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068DA9D-4A0E-4A6B-AD3A-0FD249EF7200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955916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May include a separate list of conclusions here or include with Discussion on previous slide or with Future Work on next slide.</a:t>
            </a:r>
          </a:p>
        </p:txBody>
      </p:sp>
    </p:spTree>
    <p:extLst>
      <p:ext uri="{BB962C8B-B14F-4D97-AF65-F5344CB8AC3E}">
        <p14:creationId xmlns:p14="http://schemas.microsoft.com/office/powerpoint/2010/main" val="2093120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Future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Describe what further research you would perform related to your research question based on your results and conclusions.</a:t>
            </a:r>
          </a:p>
          <a:p>
            <a:pPr marL="0" indent="0">
              <a:buNone/>
            </a:pPr>
            <a:r>
              <a:rPr lang="en-US" sz="2800" dirty="0"/>
              <a:t>Describe any additional experiments that are needed to address your research question.</a:t>
            </a:r>
          </a:p>
          <a:p>
            <a:pPr marL="0" indent="0">
              <a:buNone/>
            </a:pPr>
            <a:r>
              <a:rPr lang="en-US" sz="2800" dirty="0"/>
              <a:t>Describe any changes that you would suggest to the experiments you performed.</a:t>
            </a:r>
          </a:p>
          <a:p>
            <a:pPr marL="0" indent="0">
              <a:buNone/>
            </a:pPr>
            <a:r>
              <a:rPr lang="en-US" sz="2800" dirty="0"/>
              <a:t>May be bullet point or paragraph format.</a:t>
            </a:r>
          </a:p>
        </p:txBody>
      </p:sp>
    </p:spTree>
    <p:extLst>
      <p:ext uri="{BB962C8B-B14F-4D97-AF65-F5344CB8AC3E}">
        <p14:creationId xmlns:p14="http://schemas.microsoft.com/office/powerpoint/2010/main" val="2133119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 list of references you used (articles, books, websites, experts) here.</a:t>
            </a:r>
          </a:p>
        </p:txBody>
      </p:sp>
    </p:spTree>
    <p:extLst>
      <p:ext uri="{BB962C8B-B14F-4D97-AF65-F5344CB8AC3E}">
        <p14:creationId xmlns:p14="http://schemas.microsoft.com/office/powerpoint/2010/main" val="467436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Project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1013531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Problem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en-US" dirty="0"/>
          </a:p>
          <a:p>
            <a:pPr marL="0" indent="0" algn="ctr">
              <a:buNone/>
            </a:pPr>
            <a:r>
              <a:rPr lang="en-US" altLang="en-US" dirty="0"/>
              <a:t>1 sentence that indicates your </a:t>
            </a:r>
          </a:p>
          <a:p>
            <a:pPr marL="0" indent="0" algn="ctr">
              <a:buNone/>
            </a:pPr>
            <a:r>
              <a:rPr lang="en-US" altLang="en-US" dirty="0"/>
              <a:t>Research Question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dirty="0"/>
              <a:t>Briefly describe why you are interested in this question or why you are interested in this topic in general.</a:t>
            </a:r>
          </a:p>
          <a:p>
            <a:pPr marL="0" indent="0" algn="ctr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25573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Background / Significance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Bullet point format; 1-2 sentences per bullet</a:t>
            </a:r>
          </a:p>
          <a:p>
            <a:r>
              <a:rPr lang="en-US" sz="2800" dirty="0"/>
              <a:t>Briefly summarize background of research topic and existing knowledge</a:t>
            </a:r>
          </a:p>
          <a:p>
            <a:pPr lvl="1"/>
            <a:r>
              <a:rPr lang="en-US" sz="2400" dirty="0"/>
              <a:t>Cite any sources used, such as articles, books, websites, or experts</a:t>
            </a:r>
          </a:p>
          <a:p>
            <a:r>
              <a:rPr lang="en-US" sz="2800" dirty="0"/>
              <a:t>Include significance – why is it important to address this question?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8455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Hypothesis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800" dirty="0"/>
              <a:t>State your hypothesis.</a:t>
            </a:r>
          </a:p>
          <a:p>
            <a:pPr marL="0" indent="0">
              <a:buNone/>
            </a:pPr>
            <a:r>
              <a:rPr lang="en-US" altLang="en-US" sz="2800" dirty="0"/>
              <a:t>Your hypothesis should relate to your question.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57100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Materials and Equipment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Bullet point list of materials</a:t>
            </a:r>
          </a:p>
          <a:p>
            <a:pPr>
              <a:defRPr/>
            </a:pPr>
            <a:r>
              <a:rPr lang="en-US" altLang="en-US" dirty="0"/>
              <a:t>May switch to 2-column format if needed</a:t>
            </a:r>
          </a:p>
          <a:p>
            <a:pPr>
              <a:defRPr/>
            </a:pPr>
            <a:r>
              <a:rPr lang="en-US" altLang="en-US" dirty="0"/>
              <a:t>Include most critical / important materials only if list is too long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021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Tx/>
              <a:buAutoNum type="arabicPeriod"/>
            </a:pPr>
            <a:r>
              <a:rPr lang="en-US" altLang="en-US" sz="2800" dirty="0"/>
              <a:t>Describe how you conducted your experiments.</a:t>
            </a:r>
          </a:p>
          <a:p>
            <a:pPr marL="514350" indent="-514350">
              <a:buFontTx/>
              <a:buAutoNum type="arabicPeriod"/>
            </a:pPr>
            <a:r>
              <a:rPr lang="en-US" altLang="en-US" sz="2800" dirty="0"/>
              <a:t>May be numbered or bulleted list.</a:t>
            </a:r>
          </a:p>
          <a:p>
            <a:pPr marL="514350" indent="-514350">
              <a:buFontTx/>
              <a:buAutoNum type="arabicPeriod"/>
            </a:pPr>
            <a:r>
              <a:rPr lang="en-US" altLang="en-US" sz="2800" dirty="0"/>
              <a:t>May switch to 2-column format if needed.</a:t>
            </a:r>
          </a:p>
          <a:p>
            <a:pPr marL="514350" indent="-514350">
              <a:buFontTx/>
              <a:buAutoNum type="arabicPeriod"/>
            </a:pPr>
            <a:r>
              <a:rPr lang="en-US" altLang="en-US" sz="2800" dirty="0"/>
              <a:t>May use a visual representation instead. </a:t>
            </a:r>
          </a:p>
          <a:p>
            <a:pPr marL="514350" indent="-514350">
              <a:buFontTx/>
              <a:buAutoNum type="arabicPeriod"/>
            </a:pPr>
            <a:r>
              <a:rPr lang="en-US" altLang="en-US" sz="2800" dirty="0"/>
              <a:t>May use 2 slides for procedures if needed.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25393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Include tables or graphs of data, as appropriate.</a:t>
            </a:r>
          </a:p>
          <a:p>
            <a:pPr marL="0" indent="0">
              <a:buNone/>
            </a:pPr>
            <a:r>
              <a:rPr lang="en-US" sz="2800" dirty="0"/>
              <a:t>Include descriptive titles for tables/graphs.</a:t>
            </a:r>
          </a:p>
          <a:p>
            <a:pPr marL="0" indent="0">
              <a:buNone/>
            </a:pPr>
            <a:r>
              <a:rPr lang="en-US" sz="2800" dirty="0"/>
              <a:t>Include a caption that describes the key takeaway points for each table/graph.</a:t>
            </a:r>
          </a:p>
          <a:p>
            <a:pPr marL="0" indent="0">
              <a:buNone/>
            </a:pPr>
            <a:r>
              <a:rPr lang="en-US" sz="2800" dirty="0"/>
              <a:t>May include up to 6 Results slides, with no more than 2 tables or graphs per slide.</a:t>
            </a:r>
          </a:p>
        </p:txBody>
      </p:sp>
    </p:spTree>
    <p:extLst>
      <p:ext uri="{BB962C8B-B14F-4D97-AF65-F5344CB8AC3E}">
        <p14:creationId xmlns:p14="http://schemas.microsoft.com/office/powerpoint/2010/main" val="4213980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Discussion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Brief analysis of data/results, in bullet point or paragraph format.</a:t>
            </a:r>
          </a:p>
          <a:p>
            <a:pPr marL="0" indent="0">
              <a:buNone/>
            </a:pPr>
            <a:r>
              <a:rPr lang="en-US" sz="2800" dirty="0"/>
              <a:t>Describe any patterns or trends in the data.</a:t>
            </a:r>
          </a:p>
          <a:p>
            <a:pPr marL="0" indent="0">
              <a:buNone/>
            </a:pPr>
            <a:r>
              <a:rPr lang="en-US" sz="2800" dirty="0"/>
              <a:t>Describe how your results compare to current knowledge in the field.</a:t>
            </a:r>
          </a:p>
        </p:txBody>
      </p:sp>
    </p:spTree>
    <p:extLst>
      <p:ext uri="{BB962C8B-B14F-4D97-AF65-F5344CB8AC3E}">
        <p14:creationId xmlns:p14="http://schemas.microsoft.com/office/powerpoint/2010/main" val="909039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451</Words>
  <Application>Microsoft Office PowerPoint</Application>
  <PresentationFormat>On-screen Show (4:3)</PresentationFormat>
  <Paragraphs>54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Science Fair PowerPoint Presentation</vt:lpstr>
      <vt:lpstr>Project Title</vt:lpstr>
      <vt:lpstr>Problem Statement</vt:lpstr>
      <vt:lpstr>Background / Significance</vt:lpstr>
      <vt:lpstr>Hypothesis</vt:lpstr>
      <vt:lpstr>Materials and Equipment</vt:lpstr>
      <vt:lpstr>Procedures</vt:lpstr>
      <vt:lpstr>Results</vt:lpstr>
      <vt:lpstr>Discussion</vt:lpstr>
      <vt:lpstr>Conclusions</vt:lpstr>
      <vt:lpstr>Future Work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Fair PowerPoint Presentation</dc:title>
  <dc:creator>Victoria Loftis</dc:creator>
  <cp:lastModifiedBy>Fishleigh, Harry G CIV DCMA WESTERN RC (USA)</cp:lastModifiedBy>
  <cp:revision>29</cp:revision>
  <cp:lastPrinted>2014-12-07T19:05:54Z</cp:lastPrinted>
  <dcterms:created xsi:type="dcterms:W3CDTF">2014-12-07T18:47:25Z</dcterms:created>
  <dcterms:modified xsi:type="dcterms:W3CDTF">2023-11-27T22:30:35Z</dcterms:modified>
</cp:coreProperties>
</file>