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3" r:id="rId3"/>
    <p:sldId id="260" r:id="rId4"/>
    <p:sldId id="266" r:id="rId5"/>
    <p:sldId id="267" r:id="rId6"/>
    <p:sldId id="268" r:id="rId7"/>
    <p:sldId id="27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93DA74-2B5C-4563-B9B8-351C1392393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39646D-9BDE-4079-9523-564FE987C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8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7FA23E-8584-41B9-8A84-47B193897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076A32-62F9-4CCB-A1EC-F7815F35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160C52-F3FD-4DE1-B020-F69D0D2213CB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3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r>
              <a:rPr lang="en-US" altLang="en-US" sz="3600"/>
              <a:t>Science Fair PowerPoint Presentation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038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/>
              <a:t>The following slides provide a format and suggestions for creating your Science Fair Project Presentation.</a:t>
            </a:r>
          </a:p>
          <a:p>
            <a:pPr>
              <a:defRPr/>
            </a:pPr>
            <a:r>
              <a:rPr lang="en-US" altLang="en-US" sz="2400" dirty="0"/>
              <a:t>Font and Font size may be changed, but no smaller than 12-point and must be clear and easy to read. </a:t>
            </a:r>
          </a:p>
          <a:p>
            <a:pPr>
              <a:defRPr/>
            </a:pPr>
            <a:r>
              <a:rPr lang="en-US" altLang="en-US" sz="2400" dirty="0"/>
              <a:t>Other adjustments can be made to the slides, such as changing to columns.</a:t>
            </a:r>
          </a:p>
          <a:p>
            <a:pPr marL="0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</p:txBody>
      </p:sp>
      <p:sp>
        <p:nvSpPr>
          <p:cNvPr id="6148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Please </a:t>
            </a:r>
            <a:r>
              <a:rPr lang="en-US" altLang="en-US" b="1" u="sng" cap="all" dirty="0"/>
              <a:t>remove this slide</a:t>
            </a:r>
            <a:r>
              <a:rPr lang="en-US" altLang="en-US" b="1" dirty="0"/>
              <a:t> </a:t>
            </a:r>
            <a:r>
              <a:rPr lang="en-US" altLang="en-US" cap="all" dirty="0"/>
              <a:t>and </a:t>
            </a:r>
            <a:r>
              <a:rPr lang="en-US" altLang="en-US" b="1" i="1" u="sng" cap="all" dirty="0"/>
              <a:t>all writing prompts</a:t>
            </a:r>
            <a:r>
              <a:rPr lang="en-US" altLang="en-US" cap="all" dirty="0"/>
              <a:t>. 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Make sure to save your project presentation. The filename should have the following format: </a:t>
            </a:r>
            <a:r>
              <a:rPr lang="en-US" altLang="en-US" sz="2200" dirty="0" err="1">
                <a:solidFill>
                  <a:schemeClr val="tx2">
                    <a:lumMod val="50000"/>
                  </a:schemeClr>
                </a:solidFill>
              </a:rPr>
              <a:t>Lastname_grade_project</a:t>
            </a: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 title</a:t>
            </a:r>
          </a:p>
          <a:p>
            <a:pPr>
              <a:defRPr/>
            </a:pPr>
            <a:r>
              <a:rPr lang="en-US" altLang="en-US" sz="2000" dirty="0"/>
              <a:t>For the project title in the filename, use the first 5 words of the title.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68DA9D-4A0E-4A6B-AD3A-0FD249EF720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591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01353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Background/Significance</a:t>
            </a:r>
          </a:p>
          <a:p>
            <a:r>
              <a:rPr lang="en-US" sz="2400" dirty="0"/>
              <a:t>Bullet point format; 1-2 sentences per bullet</a:t>
            </a:r>
          </a:p>
          <a:p>
            <a:r>
              <a:rPr lang="en-US" sz="2400" dirty="0"/>
              <a:t>Briefly summarize background of research topic and existing knowledge</a:t>
            </a:r>
          </a:p>
          <a:p>
            <a:pPr lvl="1"/>
            <a:r>
              <a:rPr lang="en-US" sz="2000" dirty="0"/>
              <a:t>Cite any sources used, such as articles, books, websites, or experts</a:t>
            </a:r>
          </a:p>
          <a:p>
            <a:r>
              <a:rPr lang="en-US" sz="2400" dirty="0"/>
              <a:t>Include significance – why is it important to address this question?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C1590-9849-40FF-8C76-468CD8020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Problem Statement</a:t>
            </a:r>
          </a:p>
          <a:p>
            <a:r>
              <a:rPr lang="en-US" altLang="en-US" sz="2400" dirty="0"/>
              <a:t>1 sentence that indicates your Research Question</a:t>
            </a:r>
          </a:p>
          <a:p>
            <a:r>
              <a:rPr lang="en-US" sz="2400" dirty="0"/>
              <a:t>Briefly describe why you are interested in this question or why you are interested in this topic in general.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Hypothesis</a:t>
            </a:r>
          </a:p>
          <a:p>
            <a:r>
              <a:rPr lang="en-US" altLang="en-US" sz="2400" dirty="0"/>
              <a:t>State your hypothesis.</a:t>
            </a:r>
          </a:p>
          <a:p>
            <a:r>
              <a:rPr lang="en-US" altLang="en-US" sz="2400" dirty="0"/>
              <a:t>Your hypothesis should relate to your question.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800" dirty="0"/>
              <a:t>Describe how you conducted your experiments.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be numbered or bulleted list.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switch to 2-column format if needed.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use a visual representation instead.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use 2 slides for procedures if needed.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539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Include tables or graphs of data, as appropriate.</a:t>
            </a:r>
          </a:p>
          <a:p>
            <a:pPr marL="0" indent="0">
              <a:buNone/>
            </a:pPr>
            <a:r>
              <a:rPr lang="en-US" sz="2800" dirty="0"/>
              <a:t>Include descriptive titles for tables/graphs.</a:t>
            </a:r>
          </a:p>
          <a:p>
            <a:pPr marL="0" indent="0">
              <a:buNone/>
            </a:pPr>
            <a:r>
              <a:rPr lang="en-US" sz="2800" dirty="0"/>
              <a:t>Include a caption that describes the key takeaway points for each table/graph.</a:t>
            </a:r>
          </a:p>
          <a:p>
            <a:pPr marL="0" indent="0">
              <a:buNone/>
            </a:pPr>
            <a:r>
              <a:rPr lang="en-US" sz="2800" dirty="0"/>
              <a:t>May include up to 2 Results slides, with no more than 2 tables or graphs per slide.</a:t>
            </a:r>
          </a:p>
        </p:txBody>
      </p:sp>
    </p:spTree>
    <p:extLst>
      <p:ext uri="{BB962C8B-B14F-4D97-AF65-F5344CB8AC3E}">
        <p14:creationId xmlns:p14="http://schemas.microsoft.com/office/powerpoint/2010/main" val="421398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516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Discussion/Conclusions</a:t>
            </a:r>
          </a:p>
          <a:p>
            <a:r>
              <a:rPr lang="en-US" sz="2400" dirty="0"/>
              <a:t>Brief analysis of data/results, in bullet point or paragraph format.</a:t>
            </a:r>
          </a:p>
          <a:p>
            <a:r>
              <a:rPr lang="en-US" sz="2400" dirty="0"/>
              <a:t>Describe any patterns or trends in the data.</a:t>
            </a:r>
          </a:p>
          <a:p>
            <a:r>
              <a:rPr lang="en-US" sz="2400" dirty="0"/>
              <a:t>Describe how your results compare to current knowledge in the field.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2AFC2-A465-490D-95C8-84B1DAB95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516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/>
              <a:t>Future Work</a:t>
            </a:r>
          </a:p>
          <a:p>
            <a:r>
              <a:rPr lang="en-US" sz="2600" dirty="0"/>
              <a:t>Describe what further research you would perform related to your research question based on your results and conclusions.</a:t>
            </a:r>
          </a:p>
          <a:p>
            <a:r>
              <a:rPr lang="en-US" sz="2600" dirty="0"/>
              <a:t>Describe any additional experiments that are needed to address your research question.</a:t>
            </a:r>
          </a:p>
          <a:p>
            <a:r>
              <a:rPr lang="en-US" sz="2600" dirty="0"/>
              <a:t>Describe any changes that you would suggest to the experiments you performed.</a:t>
            </a:r>
          </a:p>
          <a:p>
            <a:r>
              <a:rPr lang="en-US" sz="2600" dirty="0"/>
              <a:t>May be bullet point or paragraph format.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3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list of references you used (articles, books, websites, experts) here.</a:t>
            </a:r>
          </a:p>
        </p:txBody>
      </p:sp>
    </p:spTree>
    <p:extLst>
      <p:ext uri="{BB962C8B-B14F-4D97-AF65-F5344CB8AC3E}">
        <p14:creationId xmlns:p14="http://schemas.microsoft.com/office/powerpoint/2010/main" val="46743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402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Science Fair PowerPoint Presentation</vt:lpstr>
      <vt:lpstr>Project Title</vt:lpstr>
      <vt:lpstr>PowerPoint Presentation</vt:lpstr>
      <vt:lpstr>Procedures</vt:lpstr>
      <vt:lpstr>Results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PowerPoint Presentation</dc:title>
  <dc:creator>Victoria Loftis</dc:creator>
  <cp:lastModifiedBy>Fishleigh, Harry G CIV DCMA WESTERN RC (USA)</cp:lastModifiedBy>
  <cp:revision>33</cp:revision>
  <cp:lastPrinted>2014-12-07T19:05:54Z</cp:lastPrinted>
  <dcterms:created xsi:type="dcterms:W3CDTF">2014-12-07T18:47:25Z</dcterms:created>
  <dcterms:modified xsi:type="dcterms:W3CDTF">2023-11-27T22:21:08Z</dcterms:modified>
</cp:coreProperties>
</file>